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1E3F7-3F7F-4A56-B327-8B539EB2A277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7F4CE-B9A4-44C6-B6AE-1D64019B63E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048AD-4F28-4B06-B977-6AE6793C77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048AD-4F28-4B06-B977-6AE6793C77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Tony Weidberg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Nuclear Physics Lectures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160E0F9-E820-4799-AFEF-3481B05A9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4202E-76A0-476A-83E1-C59F24C87AD2}" type="datetimeFigureOut">
              <a:rPr lang="en-GB" smtClean="0"/>
              <a:t>15/01/2011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B745-3C85-4720-A3AC-4F5426672CD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42" name="Picture 6" descr="Rutherford Scatte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0000">
            <a:off x="2195513" y="1773238"/>
            <a:ext cx="4816475" cy="4443412"/>
          </a:xfrm>
          <a:prstGeom prst="rect">
            <a:avLst/>
          </a:prstGeom>
          <a:noFill/>
        </p:spPr>
      </p:pic>
      <p:sp>
        <p:nvSpPr>
          <p:cNvPr id="1679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r>
              <a:rPr lang="en-GB" b="1">
                <a:solidFill>
                  <a:srgbClr val="FF0000"/>
                </a:solidFill>
              </a:rPr>
              <a:t>Low Energy Experiment</a:t>
            </a:r>
          </a:p>
        </p:txBody>
      </p:sp>
      <p:sp>
        <p:nvSpPr>
          <p:cNvPr id="16794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r>
              <a:rPr lang="en-GB" sz="2400" b="1">
                <a:solidFill>
                  <a:schemeClr val="accent2"/>
                </a:solidFill>
              </a:rPr>
              <a:t>Scattering of </a:t>
            </a:r>
            <a:r>
              <a:rPr lang="en-GB" sz="2400" b="1">
                <a:solidFill>
                  <a:schemeClr val="accent2"/>
                </a:solidFill>
                <a:latin typeface="Symbol" pitchFamily="18" charset="2"/>
              </a:rPr>
              <a:t>a</a:t>
            </a:r>
            <a:r>
              <a:rPr lang="en-GB" sz="2400" b="1">
                <a:solidFill>
                  <a:schemeClr val="accent2"/>
                </a:solidFill>
              </a:rPr>
              <a:t> on Au &amp; Ag </a:t>
            </a:r>
            <a:r>
              <a:rPr lang="en-GB" sz="2400" b="1">
                <a:solidFill>
                  <a:schemeClr val="accent2"/>
                </a:solidFill>
                <a:sym typeface="Wingdings" pitchFamily="2" charset="2"/>
              </a:rPr>
              <a:t> agree with calculation assuming point nucleus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167944" name="Rectangle 8"/>
          <p:cNvSpPr>
            <a:spLocks noChangeArrowheads="1"/>
          </p:cNvSpPr>
          <p:nvPr/>
        </p:nvSpPr>
        <p:spPr bwMode="auto">
          <a:xfrm rot="-2784518">
            <a:off x="3783806" y="2623344"/>
            <a:ext cx="719138" cy="273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7945" name="Rectangle 9"/>
          <p:cNvSpPr>
            <a:spLocks noChangeArrowheads="1"/>
          </p:cNvSpPr>
          <p:nvPr/>
        </p:nvSpPr>
        <p:spPr bwMode="auto">
          <a:xfrm>
            <a:off x="5003800" y="4868863"/>
            <a:ext cx="863600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3851275" y="5445125"/>
            <a:ext cx="19446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Sin</a:t>
            </a:r>
            <a:r>
              <a:rPr lang="en-GB" sz="2400" b="1" baseline="30000"/>
              <a:t>4</a:t>
            </a:r>
            <a:r>
              <a:rPr lang="en-GB" b="1"/>
              <a:t>(</a:t>
            </a:r>
            <a:r>
              <a:rPr lang="en-GB" sz="2400" b="1">
                <a:latin typeface="Symbol" pitchFamily="18" charset="2"/>
              </a:rPr>
              <a:t>q</a:t>
            </a:r>
            <a:r>
              <a:rPr lang="en-GB" sz="2400" b="1"/>
              <a:t>/2)</a:t>
            </a:r>
          </a:p>
        </p:txBody>
      </p:sp>
      <p:sp>
        <p:nvSpPr>
          <p:cNvPr id="167947" name="Text Box 11"/>
          <p:cNvSpPr txBox="1">
            <a:spLocks noChangeArrowheads="1"/>
          </p:cNvSpPr>
          <p:nvPr/>
        </p:nvSpPr>
        <p:spPr bwMode="auto">
          <a:xfrm rot="16200000">
            <a:off x="1344612" y="3344863"/>
            <a:ext cx="15843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dN/dcos</a:t>
            </a:r>
            <a:r>
              <a:rPr lang="en-GB" sz="2400" b="1">
                <a:latin typeface="Symbol" pitchFamily="18" charset="2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FF0000"/>
                </a:solidFill>
              </a:rPr>
              <a:t>Higher Energy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 b="1">
                <a:solidFill>
                  <a:schemeClr val="accent2"/>
                </a:solidFill>
              </a:rPr>
              <a:t>Deviation from Rutherford scattering at higher energy </a:t>
            </a:r>
            <a:r>
              <a:rPr lang="en-GB" sz="2800" b="1">
                <a:solidFill>
                  <a:schemeClr val="accent2"/>
                </a:solidFill>
                <a:sym typeface="Wingdings" pitchFamily="2" charset="2"/>
              </a:rPr>
              <a:t> determine charge distribution in the nucleus.</a:t>
            </a:r>
          </a:p>
          <a:p>
            <a:r>
              <a:rPr lang="en-GB" sz="2800" b="1">
                <a:solidFill>
                  <a:srgbClr val="006600"/>
                </a:solidFill>
                <a:sym typeface="Wingdings" pitchFamily="2" charset="2"/>
              </a:rPr>
              <a:t>Form factors is F.T. of charge distribution.</a:t>
            </a:r>
            <a:endParaRPr lang="en-US" sz="2800" b="1">
              <a:solidFill>
                <a:srgbClr val="006600"/>
              </a:solidFill>
            </a:endParaRPr>
          </a:p>
        </p:txBody>
      </p:sp>
      <p:pic>
        <p:nvPicPr>
          <p:cNvPr id="203781" name="Picture 5" descr="RS_gold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 rot="120000">
            <a:off x="4962525" y="1600200"/>
            <a:ext cx="3408363" cy="4525963"/>
          </a:xfrm>
          <a:noFill/>
          <a:ln/>
        </p:spPr>
      </p:pic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5724525" y="1268413"/>
            <a:ext cx="2519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Electron - Gold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51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Low Energy Experiment</vt:lpstr>
      <vt:lpstr>Higher Energy</vt:lpstr>
    </vt:vector>
  </TitlesOfParts>
  <Company>Merton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Energy Experiment</dc:title>
  <dc:creator>Alan Barr</dc:creator>
  <cp:lastModifiedBy>Alan Barr</cp:lastModifiedBy>
  <cp:revision>1</cp:revision>
  <dcterms:created xsi:type="dcterms:W3CDTF">2011-01-15T18:21:14Z</dcterms:created>
  <dcterms:modified xsi:type="dcterms:W3CDTF">2011-01-15T18:22:23Z</dcterms:modified>
</cp:coreProperties>
</file>