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0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4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9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1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7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779E-9D98-43D0-A146-81ADFD656433}" type="datetimeFigureOut">
              <a:rPr lang="en-GB" smtClean="0"/>
              <a:t>05/03/2012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971B-4EAB-4A77-8645-5C7EE9D4E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9"/>
          <a:stretch/>
        </p:blipFill>
        <p:spPr bwMode="auto">
          <a:xfrm>
            <a:off x="0" y="0"/>
            <a:ext cx="9144000" cy="68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5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3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Barr</dc:creator>
  <cp:lastModifiedBy>Alan Barr</cp:lastModifiedBy>
  <cp:revision>4</cp:revision>
  <dcterms:created xsi:type="dcterms:W3CDTF">2012-03-05T10:29:47Z</dcterms:created>
  <dcterms:modified xsi:type="dcterms:W3CDTF">2012-03-05T11:19:29Z</dcterms:modified>
</cp:coreProperties>
</file>