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0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9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84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79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40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10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87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7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2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432"/>
            <a:ext cx="6336704" cy="631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558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Oxford University 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Barr</dc:creator>
  <cp:lastModifiedBy>Alan Barr</cp:lastModifiedBy>
  <cp:revision>1</cp:revision>
  <dcterms:created xsi:type="dcterms:W3CDTF">2012-03-05T10:29:47Z</dcterms:created>
  <dcterms:modified xsi:type="dcterms:W3CDTF">2012-03-05T10:34:37Z</dcterms:modified>
</cp:coreProperties>
</file>