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BAC3-5A09-40FE-AE64-CFFD21445203}" type="datetimeFigureOut">
              <a:rPr lang="en-GB" smtClean="0"/>
              <a:t>23/01/2011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AEFB-E262-4D58-8043-98DF5ABE6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816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BAC3-5A09-40FE-AE64-CFFD21445203}" type="datetimeFigureOut">
              <a:rPr lang="en-GB" smtClean="0"/>
              <a:t>23/01/2011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AEFB-E262-4D58-8043-98DF5ABE6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50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BAC3-5A09-40FE-AE64-CFFD21445203}" type="datetimeFigureOut">
              <a:rPr lang="en-GB" smtClean="0"/>
              <a:t>23/01/2011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AEFB-E262-4D58-8043-98DF5ABE6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165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BAC3-5A09-40FE-AE64-CFFD21445203}" type="datetimeFigureOut">
              <a:rPr lang="en-GB" smtClean="0"/>
              <a:t>23/01/2011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AEFB-E262-4D58-8043-98DF5ABE6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21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BAC3-5A09-40FE-AE64-CFFD21445203}" type="datetimeFigureOut">
              <a:rPr lang="en-GB" smtClean="0"/>
              <a:t>23/01/2011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AEFB-E262-4D58-8043-98DF5ABE6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490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BAC3-5A09-40FE-AE64-CFFD21445203}" type="datetimeFigureOut">
              <a:rPr lang="en-GB" smtClean="0"/>
              <a:t>23/01/2011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AEFB-E262-4D58-8043-98DF5ABE6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18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BAC3-5A09-40FE-AE64-CFFD21445203}" type="datetimeFigureOut">
              <a:rPr lang="en-GB" smtClean="0"/>
              <a:t>23/01/2011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AEFB-E262-4D58-8043-98DF5ABE6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925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BAC3-5A09-40FE-AE64-CFFD21445203}" type="datetimeFigureOut">
              <a:rPr lang="en-GB" smtClean="0"/>
              <a:t>23/01/2011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AEFB-E262-4D58-8043-98DF5ABE6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163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BAC3-5A09-40FE-AE64-CFFD21445203}" type="datetimeFigureOut">
              <a:rPr lang="en-GB" smtClean="0"/>
              <a:t>23/01/2011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AEFB-E262-4D58-8043-98DF5ABE6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890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BAC3-5A09-40FE-AE64-CFFD21445203}" type="datetimeFigureOut">
              <a:rPr lang="en-GB" smtClean="0"/>
              <a:t>23/01/2011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AEFB-E262-4D58-8043-98DF5ABE6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699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BAC3-5A09-40FE-AE64-CFFD21445203}" type="datetimeFigureOut">
              <a:rPr lang="en-GB" smtClean="0"/>
              <a:t>23/01/2011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AEFB-E262-4D58-8043-98DF5ABE6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02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5BAC3-5A09-40FE-AE64-CFFD21445203}" type="datetimeFigureOut">
              <a:rPr lang="en-GB" smtClean="0"/>
              <a:t>23/01/2011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FAEFB-E262-4D58-8043-98DF5ABE6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82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5886042"/>
            <a:ext cx="71915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Quote by his tutor “I </a:t>
            </a:r>
            <a:r>
              <a:rPr lang="en-GB" i="1" dirty="0"/>
              <a:t>am not of the opinion that finding new laws of nature </a:t>
            </a:r>
            <a:endParaRPr lang="en-GB" i="1" dirty="0" smtClean="0"/>
          </a:p>
          <a:p>
            <a:r>
              <a:rPr lang="en-GB" i="1" dirty="0" smtClean="0"/>
              <a:t>and </a:t>
            </a:r>
            <a:r>
              <a:rPr lang="en-GB" i="1" dirty="0"/>
              <a:t>indicating new directions </a:t>
            </a:r>
            <a:r>
              <a:rPr lang="en-GB" i="1" dirty="0" smtClean="0"/>
              <a:t>is </a:t>
            </a:r>
            <a:r>
              <a:rPr lang="en-GB" i="1" dirty="0"/>
              <a:t>one of your great strengths, </a:t>
            </a:r>
            <a:endParaRPr lang="en-GB" i="1" dirty="0" smtClean="0"/>
          </a:p>
          <a:p>
            <a:r>
              <a:rPr lang="en-GB" i="1" dirty="0" smtClean="0"/>
              <a:t>although </a:t>
            </a:r>
            <a:r>
              <a:rPr lang="en-GB" i="1" dirty="0"/>
              <a:t>you always have developed a certain </a:t>
            </a:r>
            <a:r>
              <a:rPr lang="en-GB" i="1" dirty="0" smtClean="0"/>
              <a:t>ambition </a:t>
            </a:r>
            <a:r>
              <a:rPr lang="en-GB" i="1" dirty="0"/>
              <a:t>in this direction</a:t>
            </a:r>
            <a:r>
              <a:rPr lang="en-GB" i="1" dirty="0" smtClean="0"/>
              <a:t>.”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0" t="14088" r="11451" b="47778"/>
          <a:stretch/>
        </p:blipFill>
        <p:spPr>
          <a:xfrm>
            <a:off x="179511" y="908720"/>
            <a:ext cx="6122919" cy="46172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http://upload.wikimedia.org/wikipedia/commons/7/76/Oskar_Kle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24744"/>
            <a:ext cx="2375521" cy="2880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588224" y="4365104"/>
            <a:ext cx="22261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Oskar Benjamin Klein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/>
              <a:t>1894–1977)</a:t>
            </a:r>
          </a:p>
        </p:txBody>
      </p:sp>
    </p:spTree>
    <p:extLst>
      <p:ext uri="{BB962C8B-B14F-4D97-AF65-F5344CB8AC3E}">
        <p14:creationId xmlns:p14="http://schemas.microsoft.com/office/powerpoint/2010/main" val="542479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Dept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Barr</dc:creator>
  <cp:lastModifiedBy>Alan Barr</cp:lastModifiedBy>
  <cp:revision>3</cp:revision>
  <dcterms:created xsi:type="dcterms:W3CDTF">2011-01-23T01:33:13Z</dcterms:created>
  <dcterms:modified xsi:type="dcterms:W3CDTF">2011-01-23T02:15:50Z</dcterms:modified>
</cp:coreProperties>
</file>