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4" r:id="rId5"/>
    <p:sldId id="265" r:id="rId6"/>
    <p:sldId id="263" r:id="rId7"/>
    <p:sldId id="258" r:id="rId8"/>
    <p:sldId id="256" r:id="rId9"/>
    <p:sldId id="25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2CF-0C8A-419F-87EA-5E45F0B6708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1168-56E0-49BD-9B75-E124C93B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9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2CF-0C8A-419F-87EA-5E45F0B6708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1168-56E0-49BD-9B75-E124C93B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7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2CF-0C8A-419F-87EA-5E45F0B6708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1168-56E0-49BD-9B75-E124C93B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2CF-0C8A-419F-87EA-5E45F0B6708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1168-56E0-49BD-9B75-E124C93B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4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2CF-0C8A-419F-87EA-5E45F0B6708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1168-56E0-49BD-9B75-E124C93B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4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2CF-0C8A-419F-87EA-5E45F0B6708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1168-56E0-49BD-9B75-E124C93B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1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2CF-0C8A-419F-87EA-5E45F0B6708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1168-56E0-49BD-9B75-E124C93B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8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2CF-0C8A-419F-87EA-5E45F0B6708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1168-56E0-49BD-9B75-E124C93B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2CF-0C8A-419F-87EA-5E45F0B6708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1168-56E0-49BD-9B75-E124C93B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2CF-0C8A-419F-87EA-5E45F0B6708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1168-56E0-49BD-9B75-E124C93B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66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2CF-0C8A-419F-87EA-5E45F0B6708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1168-56E0-49BD-9B75-E124C93B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9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C52CF-0C8A-419F-87EA-5E45F0B6708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71168-56E0-49BD-9B75-E124C93B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1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roj-cngs.web.cern.ch/proj-cngs/GeneralDescriptionVf/Images/fig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29588" cy="62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2k-experiment.org/wp-content/uploads/SKSchematic-640x4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83977"/>
            <a:ext cx="5780906" cy="4100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5076056" y="548680"/>
            <a:ext cx="36828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600" dirty="0" smtClean="0"/>
              <a:t>Super </a:t>
            </a:r>
            <a:r>
              <a:rPr lang="en-GB" sz="3600" dirty="0" err="1" smtClean="0"/>
              <a:t>Kamiokande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6350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nl.gov/bnlweb/raydavis/images/hires/CN11-769-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4436642" cy="567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2200" y="2996952"/>
            <a:ext cx="2374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100,000-gallon tank of </a:t>
            </a:r>
            <a:r>
              <a:rPr lang="en-GB" dirty="0" err="1" smtClean="0">
                <a:solidFill>
                  <a:schemeClr val="bg1"/>
                </a:solidFill>
              </a:rPr>
              <a:t>perchloroethylene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(dry-</a:t>
            </a:r>
            <a:r>
              <a:rPr lang="en-GB" dirty="0" err="1" smtClean="0">
                <a:solidFill>
                  <a:schemeClr val="bg1"/>
                </a:solidFill>
              </a:rPr>
              <a:t>cleaying</a:t>
            </a:r>
            <a:r>
              <a:rPr lang="en-GB" dirty="0" smtClean="0">
                <a:solidFill>
                  <a:schemeClr val="bg1"/>
                </a:solidFill>
              </a:rPr>
              <a:t> fluid containing chlorine)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1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g.terra.com.br/i/2011/06/22/1927501-1840-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79160" cy="46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5776" y="225514"/>
            <a:ext cx="36828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600" dirty="0" smtClean="0"/>
              <a:t>Super </a:t>
            </a:r>
            <a:r>
              <a:rPr lang="en-GB" sz="3600" dirty="0" err="1" smtClean="0"/>
              <a:t>Kamiokande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679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ps.uci.edu/%7Etomba/sk/tscan/compare_mu_e/ev_18_m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793027" cy="639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5328592" cy="647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192" y="4509120"/>
            <a:ext cx="262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Evidence for oscillation of atmospheric neutrinos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The Super-</a:t>
            </a:r>
            <a:r>
              <a:rPr lang="en-GB" dirty="0" err="1" smtClean="0">
                <a:solidFill>
                  <a:schemeClr val="bg1"/>
                </a:solidFill>
              </a:rPr>
              <a:t>Kamiokande</a:t>
            </a:r>
            <a:r>
              <a:rPr lang="en-GB" dirty="0" smtClean="0">
                <a:solidFill>
                  <a:schemeClr val="bg1"/>
                </a:solidFill>
              </a:rPr>
              <a:t> Collaboration, Phys. Rev. Lett. 81 (1998)  1562-1567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5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Extras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0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tropos.as.arizona.edu/aiz/teaching/a204/images/super_kamiokande_lay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0678"/>
            <a:ext cx="859206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s.cern.ch/record/737950/files/bul-pho-2004-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08316" cy="653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3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j-cngs.web.cern.ch/proj-cngs/Download/GDFIG5/fig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2639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nl.gov/bnlweb/raydavis/images/hires/tank_diagra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3437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55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Extras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Barr</dc:creator>
  <cp:lastModifiedBy>Alan Barr</cp:lastModifiedBy>
  <cp:revision>4</cp:revision>
  <dcterms:created xsi:type="dcterms:W3CDTF">2015-02-27T08:36:18Z</dcterms:created>
  <dcterms:modified xsi:type="dcterms:W3CDTF">2015-02-27T09:46:25Z</dcterms:modified>
</cp:coreProperties>
</file>