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85800" y="838200"/>
          <a:ext cx="7924800" cy="5208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Acrobat Document" r:id="rId3" imgW="6391275" imgH="4200525" progId="AcroExch.Document.7">
                  <p:embed/>
                </p:oleObj>
              </mc:Choice>
              <mc:Fallback>
                <p:oleObj name="Acrobat Document" r:id="rId3" imgW="6391275" imgH="4200525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7924800" cy="5208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623888"/>
            <a:ext cx="806767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762000"/>
            <a:ext cx="317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Binding energies in DATA [MeV]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9159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661988"/>
            <a:ext cx="798195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4023" y="804627"/>
            <a:ext cx="286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Binding energies from SEMF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8212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eaching\ThirdYearPP\Overheads\ton_ct12_z7_cs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401812" cy="56769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505200" y="5715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876300" y="24003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1066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5486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Teaching\ThirdYearPP\Overheads\ton_ct12_z7_cs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762" y="1163637"/>
            <a:ext cx="7048500" cy="4762500"/>
          </a:xfrm>
          <a:prstGeom prst="rect">
            <a:avLst/>
          </a:prstGeom>
          <a:noFill/>
        </p:spPr>
      </p:pic>
      <p:pic>
        <p:nvPicPr>
          <p:cNvPr id="7" name="Picture 3" descr="H:\Teaching\ThirdYearPP\Overheads\NuclearDecay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9088437" cy="6173787"/>
          </a:xfrm>
          <a:prstGeom prst="rect">
            <a:avLst/>
          </a:prstGeom>
          <a:noFill/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886200" y="4724400"/>
          <a:ext cx="18097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r:id="rId5" imgW="1809750" imgH="1828800" progId="AcroExch.Document.7">
                  <p:embed/>
                </p:oleObj>
              </mc:Choice>
              <mc:Fallback>
                <p:oleObj name="Acrobat Document" r:id="rId5" imgW="1809750" imgH="1828800" progId="AcroExch.Document.7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724400"/>
                        <a:ext cx="18097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Alan Barr</cp:lastModifiedBy>
  <cp:revision>8</cp:revision>
  <dcterms:created xsi:type="dcterms:W3CDTF">2006-08-16T00:00:00Z</dcterms:created>
  <dcterms:modified xsi:type="dcterms:W3CDTF">2011-02-03T22:31:34Z</dcterms:modified>
</cp:coreProperties>
</file>