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56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85800" y="838200"/>
          <a:ext cx="7924800" cy="5208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Acrobat Document" r:id="rId3" imgW="6391275" imgH="4200525" progId="AcroExch.Document.7">
                  <p:embed/>
                </p:oleObj>
              </mc:Choice>
              <mc:Fallback>
                <p:oleObj name="Acrobat Document" r:id="rId3" imgW="6391275" imgH="4200525" progId="AcroExch.Document.7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38200"/>
                        <a:ext cx="7924800" cy="5208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623888"/>
            <a:ext cx="8067675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762000"/>
            <a:ext cx="317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Binding energies in DATA [MeV]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915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661988"/>
            <a:ext cx="7981950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24023" y="804627"/>
            <a:ext cx="286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Binding energies from SEMF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821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Teaching\ThirdYearPP\Overheads\ton_ct12_z7_cs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401812" cy="56769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3505200" y="57150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876300" y="24003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10668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Z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54864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:\Teaching\ThirdYearPP\Overheads\ton_ct12_z7_cs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762" y="1163637"/>
            <a:ext cx="7048500" cy="4762500"/>
          </a:xfrm>
          <a:prstGeom prst="rect">
            <a:avLst/>
          </a:prstGeom>
          <a:noFill/>
        </p:spPr>
      </p:pic>
      <p:pic>
        <p:nvPicPr>
          <p:cNvPr id="7" name="Picture 3" descr="H:\Teaching\ThirdYearPP\Overheads\NuclearDecay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9088437" cy="6173787"/>
          </a:xfrm>
          <a:prstGeom prst="rect">
            <a:avLst/>
          </a:prstGeom>
          <a:noFill/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886200" y="4724400"/>
          <a:ext cx="18097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Acrobat Document" r:id="rId5" imgW="1809750" imgH="1828800" progId="AcroExch.Document.7">
                  <p:embed/>
                </p:oleObj>
              </mc:Choice>
              <mc:Fallback>
                <p:oleObj name="Acrobat Document" r:id="rId5" imgW="1809750" imgH="1828800" progId="AcroExch.Document.7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724400"/>
                        <a:ext cx="18097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0" y="2590800"/>
            <a:ext cx="3276600" cy="395432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51"/>
          <a:stretch/>
        </p:blipFill>
        <p:spPr>
          <a:xfrm rot="60000">
            <a:off x="641148" y="1228"/>
            <a:ext cx="4288429" cy="6644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304800"/>
            <a:ext cx="26084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Building the SHELL model</a:t>
            </a:r>
          </a:p>
          <a:p>
            <a:endParaRPr lang="en-GB" dirty="0" smtClean="0"/>
          </a:p>
          <a:p>
            <a:r>
              <a:rPr lang="en-GB" dirty="0" smtClean="0"/>
              <a:t>-&gt; SHO (3D)</a:t>
            </a:r>
          </a:p>
          <a:p>
            <a:r>
              <a:rPr lang="en-GB" dirty="0" smtClean="0"/>
              <a:t>-&gt; Infinite spherical well</a:t>
            </a:r>
          </a:p>
          <a:p>
            <a:r>
              <a:rPr lang="en-GB" dirty="0" smtClean="0"/>
              <a:t>-&gt; Finite spherical well</a:t>
            </a:r>
          </a:p>
          <a:p>
            <a:r>
              <a:rPr lang="en-GB" dirty="0"/>
              <a:t> </a:t>
            </a:r>
            <a:r>
              <a:rPr lang="en-GB" dirty="0" smtClean="0"/>
              <a:t>    -&gt; + Spin-Orbit</a:t>
            </a:r>
            <a:endParaRPr lang="en-GB" dirty="0"/>
          </a:p>
          <a:p>
            <a:r>
              <a:rPr lang="en-GB" dirty="0" smtClean="0"/>
              <a:t>Magic Numbers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70" t="58904" b="2581"/>
          <a:stretch/>
        </p:blipFill>
        <p:spPr>
          <a:xfrm rot="60000">
            <a:off x="5519575" y="2692358"/>
            <a:ext cx="2939428" cy="382740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0" y="1981200"/>
            <a:ext cx="1655289" cy="354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895600" y="3962400"/>
            <a:ext cx="1883889" cy="2720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>
            <a:off x="4858949" y="4567960"/>
            <a:ext cx="322651" cy="4612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1540463" y="3193929"/>
            <a:ext cx="389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From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Hodgeson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Gadioli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&amp; 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Gadioli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Erba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Alan Barr</cp:lastModifiedBy>
  <cp:revision>19</cp:revision>
  <dcterms:created xsi:type="dcterms:W3CDTF">2006-08-16T00:00:00Z</dcterms:created>
  <dcterms:modified xsi:type="dcterms:W3CDTF">2011-02-05T17:21:47Z</dcterms:modified>
</cp:coreProperties>
</file>