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6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0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54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2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8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41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3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30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56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65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278BE-7ED3-4752-A773-0874F8054788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598D3-096D-4DD6-A4D4-C77794F21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94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ithouthotair.com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stainable Energy - without the hot 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3096344" cy="355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84784"/>
            <a:ext cx="2112038" cy="4834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9335"/>
            <a:ext cx="1008112" cy="645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5661248"/>
            <a:ext cx="3229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5"/>
              </a:rPr>
              <a:t>http://www.withouthotair.com/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87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5754"/>
            <a:ext cx="8892480" cy="625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6468927"/>
            <a:ext cx="6496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1769: the year James Watt invented the first practical steam engine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43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Oxford University 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Barr</dc:creator>
  <cp:lastModifiedBy>Alan Barr</cp:lastModifiedBy>
  <cp:revision>3</cp:revision>
  <dcterms:created xsi:type="dcterms:W3CDTF">2013-03-01T09:23:02Z</dcterms:created>
  <dcterms:modified xsi:type="dcterms:W3CDTF">2013-03-01T09:54:07Z</dcterms:modified>
</cp:coreProperties>
</file>