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A701-EF29-42AF-AE9D-7D7B9139CFE9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933B-2AD3-4132-A1C2-565FB4DFD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1921-F2D8-4C20-AA02-98015FD28C79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D2FF-EAA9-4688-BDFB-43D97A565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40B11-28A1-461B-9CFD-2FAD2EB3ABDE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C280-62AE-455F-900C-F98B89C45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5BB06-C16D-4F7C-9BCC-A0A2034E3E6C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23D63-C18F-4CCF-B9B3-C572DE6D0C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A0713-AB08-4F3C-B691-91DBBEE7D99E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B341-3F77-4B04-8CBC-3526F5863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A9533-3C51-4814-872A-D50AB9E39084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BE12-EB55-4B7C-8408-FBF7659819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8B1D-50DD-411F-83A1-66EE1134A2EB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7FAF-A3E2-4598-B84C-063A48985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C803B-3589-406A-AC0F-FF8A464DC69B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4464-36BF-499C-9C34-2C839B8221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E9CF8-EC14-4799-B984-E37DB42DCCAA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0C180-5C6A-4D06-A3AB-E2551C68F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A4A6-91CF-4858-977C-36825278E844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025F3-678C-499F-9D92-BC3C79857D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9562F-E106-465B-9E31-ECF589FA89FC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A537D-15F0-495F-AB9B-9F551207EA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11BFB2-6989-44EB-BF65-15DD951DEEDA}" type="datetimeFigureOut">
              <a:rPr lang="en-GB"/>
              <a:pPr>
                <a:defRPr/>
              </a:pPr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F7CB5C-0C36-48A9-BEF2-E96A262E8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84313"/>
            <a:ext cx="87153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Quantum numbers of the quarks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Pseudo-scalar Mesons</a:t>
            </a: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7235825" y="1484313"/>
            <a:ext cx="1069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Calibri" pitchFamily="34" charset="0"/>
              </a:rPr>
              <a:t>J</a:t>
            </a:r>
            <a:r>
              <a:rPr lang="en-GB" sz="3600" baseline="30000">
                <a:latin typeface="Calibri" pitchFamily="34" charset="0"/>
              </a:rPr>
              <a:t>P</a:t>
            </a:r>
            <a:r>
              <a:rPr lang="en-GB" sz="3600">
                <a:latin typeface="Calibri" pitchFamily="34" charset="0"/>
              </a:rPr>
              <a:t>=1</a:t>
            </a:r>
            <a:r>
              <a:rPr lang="en-GB" sz="4800" baseline="30000">
                <a:latin typeface="Calibri" pitchFamily="34" charset="0"/>
              </a:rPr>
              <a:t>-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132138" y="6453188"/>
            <a:ext cx="3370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000">
                <a:latin typeface="Calibri" pitchFamily="34" charset="0"/>
              </a:rPr>
              <a:t>K. Nakamura et al., JPG 37, 075021 (2010) (http://pdg.lbl.gov)</a:t>
            </a:r>
            <a:endParaRPr lang="en-GB" sz="1000"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173163"/>
            <a:ext cx="5373688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611188" y="5978525"/>
            <a:ext cx="765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Ground state mesons of the “u”, “d”, “c” and “s” quarks (and their anti-quarks)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Lightest baryon multiplets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1470025"/>
            <a:ext cx="52578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11188" y="5978525"/>
            <a:ext cx="548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alibri" pitchFamily="34" charset="0"/>
              </a:rPr>
              <a:t>Ground state baryons of the “u”, “d”, “c” and “s” quarks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7235825" y="1700213"/>
            <a:ext cx="1338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Calibri" pitchFamily="34" charset="0"/>
              </a:rPr>
              <a:t>J</a:t>
            </a:r>
            <a:r>
              <a:rPr lang="en-GB" sz="3600" baseline="30000">
                <a:latin typeface="Calibri" pitchFamily="34" charset="0"/>
              </a:rPr>
              <a:t>P</a:t>
            </a:r>
            <a:r>
              <a:rPr lang="en-GB" sz="3600">
                <a:latin typeface="Calibri" pitchFamily="34" charset="0"/>
              </a:rPr>
              <a:t>=</a:t>
            </a:r>
            <a:r>
              <a:rPr lang="en-GB" sz="4000"/>
              <a:t>½</a:t>
            </a:r>
            <a:r>
              <a:rPr lang="en-GB" sz="4000" baseline="30000"/>
              <a:t>+</a:t>
            </a:r>
          </a:p>
        </p:txBody>
      </p:sp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3132138" y="6453188"/>
            <a:ext cx="3370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000">
                <a:latin typeface="Calibri" pitchFamily="34" charset="0"/>
              </a:rPr>
              <a:t>K. Nakamura et al., JPG 37, 075021 (2010) (http://pdg.lbl.gov)</a:t>
            </a:r>
            <a:endParaRPr lang="en-GB" sz="10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Quantum numbers of the quarks</vt:lpstr>
      <vt:lpstr>Pseudo-scalar Mesons</vt:lpstr>
      <vt:lpstr>Lightest baryon multiplets</vt:lpstr>
    </vt:vector>
  </TitlesOfParts>
  <Company>Dept of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numbers of the quarks</dc:title>
  <dc:creator>Alan Barr</dc:creator>
  <cp:lastModifiedBy>Harrisjsu</cp:lastModifiedBy>
  <cp:revision>19</cp:revision>
  <dcterms:created xsi:type="dcterms:W3CDTF">2011-02-25T21:10:02Z</dcterms:created>
  <dcterms:modified xsi:type="dcterms:W3CDTF">2011-02-28T13:09:33Z</dcterms:modified>
</cp:coreProperties>
</file>