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1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6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5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8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6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2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97662-3050-4902-AFD1-1B81884B24D9}" type="datetimeFigureOut">
              <a:rPr lang="en-GB" smtClean="0"/>
              <a:t>20/02/2011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CDB3-00B2-460C-AFBE-A750489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9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culhamfusionenergy#p/u/6/JPK-mLnNri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err="1" smtClean="0"/>
              <a:t>Culham</a:t>
            </a:r>
            <a:r>
              <a:rPr lang="en-GB" dirty="0" smtClean="0"/>
              <a:t> </a:t>
            </a:r>
            <a:r>
              <a:rPr lang="en-GB" dirty="0" err="1" smtClean="0"/>
              <a:t>Center</a:t>
            </a:r>
            <a:r>
              <a:rPr lang="en-GB" dirty="0" smtClean="0"/>
              <a:t> for Fusion Energy</a:t>
            </a:r>
            <a:endParaRPr lang="en-GB" dirty="0"/>
          </a:p>
        </p:txBody>
      </p:sp>
      <p:pic>
        <p:nvPicPr>
          <p:cNvPr id="4098" name="Picture 2" descr="Culham Science Cen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16" y="1340768"/>
            <a:ext cx="7478460" cy="496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01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after-oil.co.uk/090505_JET_Culh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984776" cy="544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22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http://www.jet.efda.org/wp-content/uploads/magconfinement-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415250"/>
            <a:ext cx="7056784" cy="72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21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4.static.flickr.com/3490/3217662969_284a30bffa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836712"/>
            <a:ext cx="7732403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60636" y="647028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http://www.youtube.com/culhamfusionenergy#p/u/6/JPK-mLnNriI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55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Culham Center for Fusion Energy</vt:lpstr>
      <vt:lpstr>PowerPoint Presentation</vt:lpstr>
      <vt:lpstr>PowerPoint Presentation</vt:lpstr>
      <vt:lpstr>PowerPoint Presentation</vt:lpstr>
    </vt:vector>
  </TitlesOfParts>
  <Company>Dept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Barr</dc:creator>
  <cp:lastModifiedBy>Alan Barr</cp:lastModifiedBy>
  <cp:revision>13</cp:revision>
  <dcterms:created xsi:type="dcterms:W3CDTF">2011-02-20T15:37:08Z</dcterms:created>
  <dcterms:modified xsi:type="dcterms:W3CDTF">2011-02-20T16:05:51Z</dcterms:modified>
</cp:coreProperties>
</file>