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8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1757-4A61-41E6-A8C8-04FC4427BA45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8E31-1A77-4D3D-BB46-3C6DBB3BE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549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1757-4A61-41E6-A8C8-04FC4427BA45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8E31-1A77-4D3D-BB46-3C6DBB3BE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37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1757-4A61-41E6-A8C8-04FC4427BA45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8E31-1A77-4D3D-BB46-3C6DBB3BE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97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1757-4A61-41E6-A8C8-04FC4427BA45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8E31-1A77-4D3D-BB46-3C6DBB3BE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53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1757-4A61-41E6-A8C8-04FC4427BA45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8E31-1A77-4D3D-BB46-3C6DBB3BE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73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1757-4A61-41E6-A8C8-04FC4427BA45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8E31-1A77-4D3D-BB46-3C6DBB3BE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67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1757-4A61-41E6-A8C8-04FC4427BA45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8E31-1A77-4D3D-BB46-3C6DBB3BE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6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1757-4A61-41E6-A8C8-04FC4427BA45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8E31-1A77-4D3D-BB46-3C6DBB3BE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3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1757-4A61-41E6-A8C8-04FC4427BA45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8E31-1A77-4D3D-BB46-3C6DBB3BE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55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1757-4A61-41E6-A8C8-04FC4427BA45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8E31-1A77-4D3D-BB46-3C6DBB3BE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34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1757-4A61-41E6-A8C8-04FC4427BA45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8E31-1A77-4D3D-BB46-3C6DBB3BE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21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51757-4A61-41E6-A8C8-04FC4427BA45}" type="datetimeFigureOut">
              <a:rPr lang="en-GB" smtClean="0"/>
              <a:t>01/03/2012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28E31-1A77-4D3D-BB46-3C6DBB3BE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4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hyperlink" Target="http://www.nndc.bnl.gov/" TargetMode="Externa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5" y="-119312"/>
            <a:ext cx="4900116" cy="33022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4"/>
          <a:stretch/>
        </p:blipFill>
        <p:spPr>
          <a:xfrm>
            <a:off x="4644008" y="304800"/>
            <a:ext cx="4543480" cy="3009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79712" y="945456"/>
            <a:ext cx="14182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/>
              <a:t>235U (</a:t>
            </a:r>
            <a:r>
              <a:rPr lang="en-GB" sz="2200" b="1" dirty="0" err="1" smtClean="0"/>
              <a:t>n,f</a:t>
            </a:r>
            <a:r>
              <a:rPr lang="en-GB" sz="2200" b="1" dirty="0" smtClean="0"/>
              <a:t>)</a:t>
            </a:r>
            <a:r>
              <a:rPr lang="en-GB" sz="2200" dirty="0" smtClean="0"/>
              <a:t> </a:t>
            </a:r>
            <a:endParaRPr lang="en-GB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5881944" y="2317815"/>
            <a:ext cx="14558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/>
              <a:t>235U (n,</a:t>
            </a:r>
            <a:r>
              <a:rPr lang="el-GR" sz="2200" b="1" dirty="0" smtClean="0"/>
              <a:t>γ</a:t>
            </a:r>
            <a:r>
              <a:rPr lang="en-GB" sz="2200" b="1" dirty="0" smtClean="0"/>
              <a:t>)</a:t>
            </a:r>
            <a:r>
              <a:rPr lang="en-GB" sz="2200" dirty="0" smtClean="0"/>
              <a:t> </a:t>
            </a:r>
            <a:endParaRPr lang="en-GB" sz="2200" dirty="0"/>
          </a:p>
        </p:txBody>
      </p:sp>
      <p:grpSp>
        <p:nvGrpSpPr>
          <p:cNvPr id="2" name="Group 1"/>
          <p:cNvGrpSpPr/>
          <p:nvPr/>
        </p:nvGrpSpPr>
        <p:grpSpPr>
          <a:xfrm>
            <a:off x="132383" y="3429000"/>
            <a:ext cx="4583634" cy="2808838"/>
            <a:chOff x="5319857" y="3645025"/>
            <a:chExt cx="3694659" cy="280883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27"/>
            <a:stretch/>
          </p:blipFill>
          <p:spPr>
            <a:xfrm>
              <a:off x="5319857" y="3645025"/>
              <a:ext cx="3694659" cy="2808838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770989" y="3990193"/>
              <a:ext cx="141827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200" b="1" dirty="0" smtClean="0"/>
                <a:t>238U (</a:t>
              </a:r>
              <a:r>
                <a:rPr lang="en-GB" sz="2200" b="1" dirty="0" err="1" smtClean="0"/>
                <a:t>n,</a:t>
              </a:r>
              <a:r>
                <a:rPr lang="en-GB" sz="2200" b="1" dirty="0" err="1"/>
                <a:t>f</a:t>
              </a:r>
              <a:r>
                <a:rPr lang="en-GB" sz="2200" b="1" dirty="0" smtClean="0"/>
                <a:t>)</a:t>
              </a:r>
              <a:r>
                <a:rPr lang="en-GB" sz="2200" dirty="0" smtClean="0"/>
                <a:t> </a:t>
              </a:r>
              <a:endParaRPr lang="en-GB" sz="2200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2956175" y="6487026"/>
            <a:ext cx="3653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Data from </a:t>
            </a:r>
            <a:r>
              <a:rPr lang="en-GB" dirty="0" smtClean="0">
                <a:hlinkClick r:id="rId5"/>
              </a:rPr>
              <a:t>http://www.nndc.bnl.gov/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763688" y="304800"/>
            <a:ext cx="0" cy="2620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82626" y="120134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Thermal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4427984" y="3347863"/>
            <a:ext cx="4689316" cy="3139163"/>
            <a:chOff x="219724" y="3314700"/>
            <a:chExt cx="5288380" cy="313916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736"/>
            <a:stretch/>
          </p:blipFill>
          <p:spPr>
            <a:xfrm>
              <a:off x="219724" y="3314700"/>
              <a:ext cx="5288380" cy="3139163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899592" y="3657849"/>
              <a:ext cx="14558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200" b="1" dirty="0" smtClean="0"/>
                <a:t>238U (n,</a:t>
              </a:r>
              <a:r>
                <a:rPr lang="el-GR" sz="2200" b="1" dirty="0" smtClean="0"/>
                <a:t>γ</a:t>
              </a:r>
              <a:r>
                <a:rPr lang="en-GB" sz="2200" b="1" dirty="0" smtClean="0"/>
                <a:t>)</a:t>
              </a:r>
              <a:r>
                <a:rPr lang="en-GB" sz="2200" dirty="0" smtClean="0"/>
                <a:t> </a:t>
              </a:r>
              <a:endParaRPr lang="en-GB" sz="2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4067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Dept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Barr</dc:creator>
  <cp:lastModifiedBy>Alan Barr</cp:lastModifiedBy>
  <cp:revision>11</cp:revision>
  <dcterms:created xsi:type="dcterms:W3CDTF">2011-02-13T10:28:50Z</dcterms:created>
  <dcterms:modified xsi:type="dcterms:W3CDTF">2012-03-01T09:47:23Z</dcterms:modified>
</cp:coreProperties>
</file>