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C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 snapToObjects="1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35D7-3619-9045-8DCD-52726C7A9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49F-7580-1548-BD18-5823B7F58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CAA6F-9913-F348-95B3-60E46350E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306A-7BDC-7649-8232-056CCCA0DF54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0C1DB-0F01-8B4A-8A7A-CB6D910E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80A6C-DFC6-1E4A-B8FC-308E811C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BD25-F0E3-A94C-9982-30EE1A1DE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2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E5B2E-9CC3-584E-ACE5-F820E872F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FB2254-C3C6-A343-AA92-AD1C2FB9A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417AD-4117-D840-B40A-54DC03C8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306A-7BDC-7649-8232-056CCCA0DF54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1D938-1D7A-504F-862B-49E34E765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24C4C-7A2F-EB41-B559-912AAC637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BD25-F0E3-A94C-9982-30EE1A1DE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9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E6678-2468-2A47-BB01-FC837BE64A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642935-31D0-4949-B44C-AE092B5FF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A0064-CA73-3246-BFD7-5888C7C0A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306A-7BDC-7649-8232-056CCCA0DF54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E1303-4F89-104C-81AD-8B1B36828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4ACF3-4AA0-6D41-B3D0-F68A72B4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BD25-F0E3-A94C-9982-30EE1A1DE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4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6A591-F770-2446-BB0D-EDD09240A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B293E-BB19-A74E-8CC7-E58084E3A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56EA-FF15-F842-9359-F49988207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306A-7BDC-7649-8232-056CCCA0DF54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4783B-664E-DF40-97F0-FAEE8162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8801A-5F4E-DF40-BEA9-5E7FC06C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BD25-F0E3-A94C-9982-30EE1A1DE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60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9C816-E936-8B45-A3FC-394F80B1E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A1279-4AF6-0F4B-A03B-2C7E0492C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7DE90-6108-9844-82DD-0FB20CE75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306A-7BDC-7649-8232-056CCCA0DF54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7A7D9-B384-E44E-AE60-231903DD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5A61E-D95C-7942-B124-BDDD703C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BD25-F0E3-A94C-9982-30EE1A1DE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9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A97BA-612B-D74D-A11B-1B4DB6C7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D7723-DEEF-404E-8506-F65931261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2A0EF-69C5-3349-9555-7D3B5D32B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226AB0-C56D-904A-B099-2F4505C63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306A-7BDC-7649-8232-056CCCA0DF54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02F46-FBE1-A04A-9921-19D99CF3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86F56A-77CD-AF4F-BDE0-A38BF985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BD25-F0E3-A94C-9982-30EE1A1DE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2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62A09-D6FF-9544-B4A2-0DEA327B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6C6F8-CA58-3849-89E1-138C80FB4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25BC5-B34E-364F-AB84-F07D8134D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52E40-7D43-3642-8961-7CB9E5146D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C78298-6813-DC4F-8D60-06E45D53B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228D3B-7CAC-F64D-BBC5-BFBED03E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306A-7BDC-7649-8232-056CCCA0DF54}" type="datetimeFigureOut">
              <a:rPr lang="en-US" smtClean="0"/>
              <a:t>9/7/20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A12A3-0577-BE4C-A836-936523F24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BA0BCF-5667-6347-A30D-3EBEAD16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BD25-F0E3-A94C-9982-30EE1A1DE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3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EEBC2-A0C1-7B4E-AE28-2D144EED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F0B42-FBF2-DF4C-B869-6EC32C617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306A-7BDC-7649-8232-056CCCA0DF54}" type="datetimeFigureOut">
              <a:rPr lang="en-US" smtClean="0"/>
              <a:t>9/7/20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6EF895-39B1-EF4A-8505-3F81EA03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C1F26-6F0A-354D-B354-84B1B15D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BD25-F0E3-A94C-9982-30EE1A1DE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5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36C82A-79BC-234C-AA17-EEA8F4EF0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306A-7BDC-7649-8232-056CCCA0DF54}" type="datetimeFigureOut">
              <a:rPr lang="en-US" smtClean="0"/>
              <a:t>9/7/20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CCF1E3-6B1E-544E-BF66-FB9EC1A9E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6C6B4-226E-714B-9DD7-1ABFE60B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BD25-F0E3-A94C-9982-30EE1A1DE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41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B8C04-EE0B-174C-8AAE-7034F705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39542-6B86-A94E-8C4A-6CD4C944C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90C046-ECF4-DB4F-ABB2-472B5F9A6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145C3-4F40-BA41-99B2-1EC08E52D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306A-7BDC-7649-8232-056CCCA0DF54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25507-E082-774A-873D-DCF3A1ED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3D594-5ED9-A74C-8886-FF22A3A0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BD25-F0E3-A94C-9982-30EE1A1DE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75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58FD-C8BD-7B42-AFF9-4E280A9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ADCAB0-250F-2348-A43B-45B9D0CA5E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62ADE-DEB0-9740-BBA5-B047250D3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74458-143D-EE4D-80F1-7ABC95650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306A-7BDC-7649-8232-056CCCA0DF54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00629-F6C5-AF4C-9D24-6EF98563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D4346-A62B-6A42-BD39-26FA4D51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BD25-F0E3-A94C-9982-30EE1A1DE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6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0295AF-4AA0-8143-BDD7-C2D98EAA1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6983D-4F1E-BB4F-AAA3-ED5B49E0A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6B161-B6E8-FF4C-9CCD-E70B036518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C306A-7BDC-7649-8232-056CCCA0DF54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E4F0B-C488-B74B-9376-0C9572CBF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16270-C90C-624F-A1A6-960F59B5C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8BD25-F0E3-A94C-9982-30EE1A1DE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5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36CCF63-00E1-AE4D-AE36-1A45B1E6C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663" y="876628"/>
            <a:ext cx="2770114" cy="2077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8C5FDE-FED3-CE40-B6A1-70562C895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86" y="879228"/>
            <a:ext cx="2766646" cy="2074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6B4F21-CF8D-464C-BDE9-1B7DF3298775}"/>
              </a:ext>
            </a:extLst>
          </p:cNvPr>
          <p:cNvSpPr txBox="1"/>
          <p:nvPr/>
        </p:nvSpPr>
        <p:spPr>
          <a:xfrm>
            <a:off x="363416" y="430793"/>
            <a:ext cx="40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Making the wattle wall sample: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98606F-A9A5-CF43-92ED-7DDC1D02C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184" y="879228"/>
            <a:ext cx="2766648" cy="207498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49431C-4437-0F4D-BACD-C4DF8F25C36E}"/>
              </a:ext>
            </a:extLst>
          </p:cNvPr>
          <p:cNvCxnSpPr>
            <a:cxnSpLocks/>
          </p:cNvCxnSpPr>
          <p:nvPr/>
        </p:nvCxnSpPr>
        <p:spPr>
          <a:xfrm>
            <a:off x="2878015" y="1817074"/>
            <a:ext cx="738554" cy="0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666C462-AA1A-7548-BA4B-75B1A73FE712}"/>
              </a:ext>
            </a:extLst>
          </p:cNvPr>
          <p:cNvSpPr txBox="1"/>
          <p:nvPr/>
        </p:nvSpPr>
        <p:spPr>
          <a:xfrm>
            <a:off x="363416" y="3323289"/>
            <a:ext cx="40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Making the daub: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EE17F6-59EA-E144-B8F6-5B121315E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063" y="879228"/>
            <a:ext cx="2766649" cy="207498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F3B7F7-DFCF-EF4C-A82B-8F551143C2F7}"/>
              </a:ext>
            </a:extLst>
          </p:cNvPr>
          <p:cNvCxnSpPr>
            <a:cxnSpLocks/>
          </p:cNvCxnSpPr>
          <p:nvPr/>
        </p:nvCxnSpPr>
        <p:spPr>
          <a:xfrm>
            <a:off x="5750171" y="1817074"/>
            <a:ext cx="738554" cy="0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32835B-C7A0-FC46-987B-156CB3D87E2C}"/>
              </a:ext>
            </a:extLst>
          </p:cNvPr>
          <p:cNvCxnSpPr>
            <a:cxnSpLocks/>
          </p:cNvCxnSpPr>
          <p:nvPr/>
        </p:nvCxnSpPr>
        <p:spPr>
          <a:xfrm>
            <a:off x="8751278" y="1817074"/>
            <a:ext cx="738554" cy="0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C02B4E0-008E-1B4F-B9A5-39B7B1C05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86" y="3815802"/>
            <a:ext cx="2766646" cy="20749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5E123BD-32AD-0849-939C-3F6C1561D9F0}"/>
              </a:ext>
            </a:extLst>
          </p:cNvPr>
          <p:cNvSpPr txBox="1"/>
          <p:nvPr/>
        </p:nvSpPr>
        <p:spPr>
          <a:xfrm>
            <a:off x="844061" y="4249557"/>
            <a:ext cx="5744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clay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862DD7-A95D-B043-90F1-7D874D6859FF}"/>
              </a:ext>
            </a:extLst>
          </p:cNvPr>
          <p:cNvSpPr txBox="1"/>
          <p:nvPr/>
        </p:nvSpPr>
        <p:spPr>
          <a:xfrm>
            <a:off x="1576751" y="3953463"/>
            <a:ext cx="57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2399A6-0A7E-F449-8D89-139BD3889508}"/>
              </a:ext>
            </a:extLst>
          </p:cNvPr>
          <p:cNvSpPr txBox="1"/>
          <p:nvPr/>
        </p:nvSpPr>
        <p:spPr>
          <a:xfrm>
            <a:off x="1207473" y="5055429"/>
            <a:ext cx="69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02219D-69D7-4349-AEDA-4A16AAEED568}"/>
              </a:ext>
            </a:extLst>
          </p:cNvPr>
          <p:cNvSpPr txBox="1"/>
          <p:nvPr/>
        </p:nvSpPr>
        <p:spPr>
          <a:xfrm>
            <a:off x="2391508" y="4211367"/>
            <a:ext cx="57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hay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0A39D1B-0A9F-AB45-B1B4-0BEB3309E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294186" y="3815801"/>
            <a:ext cx="2766646" cy="20749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2FF25B-9E67-C949-8D58-B5B91972A1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8063" y="3818647"/>
            <a:ext cx="2766646" cy="2074985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3B02572-5536-964E-8E39-BD161E0F55C5}"/>
              </a:ext>
            </a:extLst>
          </p:cNvPr>
          <p:cNvCxnSpPr>
            <a:cxnSpLocks/>
          </p:cNvCxnSpPr>
          <p:nvPr/>
        </p:nvCxnSpPr>
        <p:spPr>
          <a:xfrm>
            <a:off x="2784231" y="4853294"/>
            <a:ext cx="738554" cy="0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F9AF961-AB0B-5E4B-A80A-1725574C02B7}"/>
              </a:ext>
            </a:extLst>
          </p:cNvPr>
          <p:cNvCxnSpPr>
            <a:cxnSpLocks/>
          </p:cNvCxnSpPr>
          <p:nvPr/>
        </p:nvCxnSpPr>
        <p:spPr>
          <a:xfrm>
            <a:off x="5773615" y="4853294"/>
            <a:ext cx="738554" cy="0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6FCF539A-680E-784D-94B1-CC0A5FE78A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2466" y="3815801"/>
            <a:ext cx="2749062" cy="2061796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D4D2FDB-88B7-AE43-97B8-5720130372F3}"/>
              </a:ext>
            </a:extLst>
          </p:cNvPr>
          <p:cNvCxnSpPr>
            <a:cxnSpLocks/>
          </p:cNvCxnSpPr>
          <p:nvPr/>
        </p:nvCxnSpPr>
        <p:spPr>
          <a:xfrm>
            <a:off x="8809899" y="4853295"/>
            <a:ext cx="738554" cy="0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838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14</Words>
  <Application>Microsoft Macintosh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Gwenlan</dc:creator>
  <cp:lastModifiedBy>Claire Gwenlan</cp:lastModifiedBy>
  <cp:revision>7</cp:revision>
  <cp:lastPrinted>2020-09-07T16:51:37Z</cp:lastPrinted>
  <dcterms:created xsi:type="dcterms:W3CDTF">2020-09-07T16:13:44Z</dcterms:created>
  <dcterms:modified xsi:type="dcterms:W3CDTF">2020-09-07T16:57:09Z</dcterms:modified>
</cp:coreProperties>
</file>